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3" r:id="rId7"/>
    <p:sldId id="261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087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85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190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14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7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23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291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99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181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690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08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9CE56-C7A9-44F1-A202-1F7EC970A1E2}" type="datetimeFigureOut">
              <a:rPr lang="en-US" smtClean="0"/>
              <a:t>9/23/2016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E3876-E668-4462-8337-268C7CFAB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261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Deck </a:t>
            </a:r>
            <a:br>
              <a:rPr lang="en-US" dirty="0"/>
            </a:br>
            <a:r>
              <a:rPr lang="en-US" dirty="0"/>
              <a:t>Liquid Lab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Matthew </a:t>
            </a:r>
            <a:r>
              <a:rPr lang="en-US" dirty="0" err="1"/>
              <a:t>Lluís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137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Composition Color Scheme 2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157"/>
          <a:stretch/>
        </p:blipFill>
        <p:spPr>
          <a:xfrm rot="5400000">
            <a:off x="3509325" y="1891886"/>
            <a:ext cx="5173350" cy="4351338"/>
          </a:xfrm>
        </p:spPr>
      </p:pic>
    </p:spTree>
    <p:extLst>
      <p:ext uri="{BB962C8B-B14F-4D97-AF65-F5344CB8AC3E}">
        <p14:creationId xmlns:p14="http://schemas.microsoft.com/office/powerpoint/2010/main" val="1090607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 Goal and Objective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To establish liquid lab as the premier juice bar for urban professionals wanting to live a healthy lifestyle</a:t>
            </a:r>
          </a:p>
          <a:p>
            <a:r>
              <a:rPr lang="en-US" dirty="0"/>
              <a:t>Objective: Accomplish said goal by offering customized products and support to urban professionals wanting to achieve their lifestyle goals, and doing so by supplementing, not reinventing.</a:t>
            </a:r>
          </a:p>
        </p:txBody>
      </p:sp>
    </p:spTree>
    <p:extLst>
      <p:ext uri="{BB962C8B-B14F-4D97-AF65-F5344CB8AC3E}">
        <p14:creationId xmlns:p14="http://schemas.microsoft.com/office/powerpoint/2010/main" val="2451405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Competitive Survey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Liquiteria</a:t>
            </a:r>
            <a:endParaRPr lang="en-US" dirty="0"/>
          </a:p>
          <a:p>
            <a:pPr lvl="1"/>
            <a:r>
              <a:rPr lang="en-US" dirty="0"/>
              <a:t>website makes use of bright colors, appetizing presentation</a:t>
            </a:r>
          </a:p>
          <a:p>
            <a:pPr lvl="1"/>
            <a:r>
              <a:rPr lang="en-US" dirty="0"/>
              <a:t>not categorized by end-user's purpose</a:t>
            </a:r>
          </a:p>
          <a:p>
            <a:pPr lvl="1"/>
            <a:r>
              <a:rPr lang="en-US" dirty="0"/>
              <a:t>lacking specifics about ingredients - why is this ingredient used as opposed to another?</a:t>
            </a:r>
          </a:p>
          <a:p>
            <a:r>
              <a:rPr lang="en-US" dirty="0"/>
              <a:t>Organic Avenue</a:t>
            </a:r>
          </a:p>
          <a:p>
            <a:pPr lvl="1"/>
            <a:r>
              <a:rPr lang="en-US" dirty="0"/>
              <a:t>simple and clean website, not flashy but not dull</a:t>
            </a:r>
          </a:p>
          <a:p>
            <a:pPr lvl="1"/>
            <a:r>
              <a:rPr lang="en-US" dirty="0"/>
              <a:t>not very personalized</a:t>
            </a:r>
          </a:p>
          <a:p>
            <a:pPr lvl="1"/>
            <a:r>
              <a:rPr lang="en-US" dirty="0" err="1"/>
              <a:t>ive</a:t>
            </a:r>
            <a:r>
              <a:rPr lang="en-US" dirty="0"/>
              <a:t> have no idea who they are trying to target</a:t>
            </a:r>
          </a:p>
          <a:p>
            <a:r>
              <a:rPr lang="en-US" dirty="0"/>
              <a:t>Blue Print Cleanse</a:t>
            </a:r>
          </a:p>
          <a:p>
            <a:pPr lvl="1"/>
            <a:r>
              <a:rPr lang="en-US" dirty="0"/>
              <a:t>exclusively for juice fast/cleanse dieters, so the website only targets that audience</a:t>
            </a:r>
          </a:p>
          <a:p>
            <a:pPr lvl="1"/>
            <a:r>
              <a:rPr lang="en-US" dirty="0"/>
              <a:t>offers more information - newsletters for example</a:t>
            </a:r>
          </a:p>
          <a:p>
            <a:pPr lvl="1"/>
            <a:r>
              <a:rPr lang="en-US" dirty="0"/>
              <a:t>very simple website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526" y="1825625"/>
            <a:ext cx="2086707" cy="1173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1152938" y="6162261"/>
            <a:ext cx="93560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*Nobody is asking about information about what the client is looking for?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858" y="3133762"/>
            <a:ext cx="2196318" cy="12348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858" y="4550812"/>
            <a:ext cx="2196318" cy="12348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00717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Audience Survey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931" y="1192696"/>
            <a:ext cx="7410208" cy="4971015"/>
          </a:xfrm>
          <a:solidFill>
            <a:schemeClr val="accent6">
              <a:lumMod val="40000"/>
              <a:lumOff val="6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478432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Keywords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4568" y="1825624"/>
            <a:ext cx="2885661" cy="405834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Positivity</a:t>
            </a:r>
          </a:p>
          <a:p>
            <a:r>
              <a:rPr lang="en-US" dirty="0"/>
              <a:t>Body positive</a:t>
            </a:r>
          </a:p>
          <a:p>
            <a:r>
              <a:rPr lang="en-US" dirty="0" err="1">
                <a:solidFill>
                  <a:srgbClr val="92D050"/>
                </a:solidFill>
              </a:rPr>
              <a:t>Adaptivity</a:t>
            </a:r>
            <a:endParaRPr lang="en-US" dirty="0">
              <a:solidFill>
                <a:srgbClr val="92D05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Tailored</a:t>
            </a:r>
          </a:p>
          <a:p>
            <a:r>
              <a:rPr lang="en-US" dirty="0">
                <a:solidFill>
                  <a:srgbClr val="92D050"/>
                </a:solidFill>
              </a:rPr>
              <a:t>Conscious</a:t>
            </a:r>
          </a:p>
          <a:p>
            <a:r>
              <a:rPr lang="en-US" dirty="0"/>
              <a:t>Balanced</a:t>
            </a:r>
          </a:p>
          <a:p>
            <a:r>
              <a:rPr lang="en-US" dirty="0">
                <a:solidFill>
                  <a:srgbClr val="92D050"/>
                </a:solidFill>
              </a:rPr>
              <a:t>Tastes</a:t>
            </a:r>
          </a:p>
          <a:p>
            <a:r>
              <a:rPr lang="en-US" dirty="0"/>
              <a:t>Health goals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31234" y="1819000"/>
            <a:ext cx="2885661" cy="40583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92D050"/>
                </a:solidFill>
              </a:rPr>
              <a:t>Addition</a:t>
            </a:r>
          </a:p>
          <a:p>
            <a:r>
              <a:rPr lang="en-US" dirty="0">
                <a:solidFill>
                  <a:srgbClr val="00B0F0"/>
                </a:solidFill>
              </a:rPr>
              <a:t>Accessible</a:t>
            </a:r>
          </a:p>
          <a:p>
            <a:r>
              <a:rPr lang="en-US" dirty="0"/>
              <a:t>Nutrition</a:t>
            </a:r>
          </a:p>
          <a:p>
            <a:r>
              <a:rPr lang="en-US" dirty="0">
                <a:solidFill>
                  <a:srgbClr val="92D050"/>
                </a:solidFill>
              </a:rPr>
              <a:t>Introductory</a:t>
            </a:r>
          </a:p>
          <a:p>
            <a:r>
              <a:rPr lang="en-US" dirty="0"/>
              <a:t>Locally Sourced</a:t>
            </a:r>
          </a:p>
          <a:p>
            <a:r>
              <a:rPr lang="en-US" dirty="0">
                <a:solidFill>
                  <a:srgbClr val="00B0F0"/>
                </a:solidFill>
              </a:rPr>
              <a:t>Knowledge Sharing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212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Freestyle </a:t>
            </a:r>
            <a:r>
              <a:rPr lang="en-US" dirty="0" err="1"/>
              <a:t>Moodboard</a:t>
            </a:r>
            <a:br>
              <a:rPr lang="en-US" dirty="0"/>
            </a:br>
            <a:r>
              <a:rPr lang="en-US" dirty="0"/>
              <a:t>Keyword: Nutrition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226" y="1825625"/>
            <a:ext cx="10041548" cy="4351338"/>
          </a:xfrm>
        </p:spPr>
      </p:pic>
    </p:spTree>
    <p:extLst>
      <p:ext uri="{BB962C8B-B14F-4D97-AF65-F5344CB8AC3E}">
        <p14:creationId xmlns:p14="http://schemas.microsoft.com/office/powerpoint/2010/main" val="3720352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037" y="1584499"/>
            <a:ext cx="7271925" cy="487825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2036"/>
            <a:ext cx="10515600" cy="251791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Themed Mood Board</a:t>
            </a:r>
            <a:br>
              <a:rPr lang="en-US" dirty="0"/>
            </a:br>
            <a:r>
              <a:rPr lang="en-US" dirty="0"/>
              <a:t>Keyword: Nutrition</a:t>
            </a:r>
            <a:br>
              <a:rPr lang="en-US" dirty="0"/>
            </a:br>
            <a:r>
              <a:rPr lang="en-US" dirty="0"/>
              <a:t>Style: Minimalist</a:t>
            </a:r>
            <a:br>
              <a:rPr lang="en-US" dirty="0"/>
            </a:br>
            <a:r>
              <a:rPr lang="en-US" dirty="0"/>
              <a:t>Color: Green</a:t>
            </a:r>
          </a:p>
        </p:txBody>
      </p:sp>
    </p:spTree>
    <p:extLst>
      <p:ext uri="{BB962C8B-B14F-4D97-AF65-F5344CB8AC3E}">
        <p14:creationId xmlns:p14="http://schemas.microsoft.com/office/powerpoint/2010/main" val="2199274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Color Scheme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199" y="1825625"/>
            <a:ext cx="7053601" cy="4351338"/>
          </a:xfrm>
        </p:spPr>
      </p:pic>
    </p:spTree>
    <p:extLst>
      <p:ext uri="{BB962C8B-B14F-4D97-AF65-F5344CB8AC3E}">
        <p14:creationId xmlns:p14="http://schemas.microsoft.com/office/powerpoint/2010/main" val="395166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Composition Color Scheme 1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62"/>
          <a:stretch/>
        </p:blipFill>
        <p:spPr>
          <a:xfrm rot="5400000">
            <a:off x="3637236" y="1779619"/>
            <a:ext cx="4917528" cy="4351338"/>
          </a:xfrm>
        </p:spPr>
      </p:pic>
    </p:spTree>
    <p:extLst>
      <p:ext uri="{BB962C8B-B14F-4D97-AF65-F5344CB8AC3E}">
        <p14:creationId xmlns:p14="http://schemas.microsoft.com/office/powerpoint/2010/main" val="2758758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205</TotalTime>
  <Words>192</Words>
  <Application>Microsoft Office PowerPoint</Application>
  <PresentationFormat>Widescreen</PresentationFormat>
  <Paragraphs>40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Presentation Deck  Liquid Lab</vt:lpstr>
      <vt:lpstr>Project Goal and Objective Statement</vt:lpstr>
      <vt:lpstr>Competitive Survey</vt:lpstr>
      <vt:lpstr>Audience Survey</vt:lpstr>
      <vt:lpstr>Keywords</vt:lpstr>
      <vt:lpstr>Freestyle Moodboard Keyword: Nutrition</vt:lpstr>
      <vt:lpstr>Themed Mood Board Keyword: Nutrition Style: Minimalist Color: Green</vt:lpstr>
      <vt:lpstr>Color Scheme</vt:lpstr>
      <vt:lpstr>Composition Color Scheme 1</vt:lpstr>
      <vt:lpstr>Composition Color Scheme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Deck  for Liquid Lab</dc:title>
  <dc:creator>Mateo</dc:creator>
  <cp:lastModifiedBy>Mateo</cp:lastModifiedBy>
  <cp:revision>34</cp:revision>
  <dcterms:created xsi:type="dcterms:W3CDTF">2016-09-09T20:35:33Z</dcterms:created>
  <dcterms:modified xsi:type="dcterms:W3CDTF">2016-09-24T03:23:03Z</dcterms:modified>
</cp:coreProperties>
</file>

<file path=docProps/thumbnail.jpeg>
</file>